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64" r:id="rId2"/>
    <p:sldId id="265" r:id="rId3"/>
    <p:sldId id="256" r:id="rId4"/>
    <p:sldId id="260" r:id="rId5"/>
    <p:sldId id="258" r:id="rId6"/>
    <p:sldId id="259" r:id="rId7"/>
    <p:sldId id="257" r:id="rId8"/>
    <p:sldId id="263" r:id="rId9"/>
    <p:sldId id="268" r:id="rId10"/>
    <p:sldId id="269" r:id="rId11"/>
    <p:sldId id="261" r:id="rId12"/>
    <p:sldId id="270" r:id="rId13"/>
    <p:sldId id="271" r:id="rId14"/>
    <p:sldId id="267" r:id="rId15"/>
    <p:sldId id="266" r:id="rId16"/>
    <p:sldId id="273" r:id="rId17"/>
    <p:sldId id="272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71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BD7DCB-01E5-D6B4-E7C3-FEB0923C9D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A228F8-80C1-FF03-3259-4211EDC14C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86E4F7-CC29-991F-F4F5-7475A9F6F4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067D6-0EE5-42A8-80D5-ECFE5F3D0C31}" type="datetimeFigureOut">
              <a:rPr lang="en-US" smtClean="0"/>
              <a:t>6/17/2022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7FCEAA-D37F-1B40-E248-74DD130406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C46821-DF93-1CAB-B9F4-413B083DE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C4C9A1-2DEB-482A-808D-6C6439350A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707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00E074-760C-A872-1289-2087E22ACE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314163-80AA-ABFA-3E85-9FE7918D77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E3F249-F051-7986-2219-219D9BB2C7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067D6-0EE5-42A8-80D5-ECFE5F3D0C31}" type="datetimeFigureOut">
              <a:rPr lang="en-US" smtClean="0"/>
              <a:t>6/17/2022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E3FCCC-10D2-A67C-730A-972E90FEA8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EE2509-7695-CFBA-497F-7DBB85037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C4C9A1-2DEB-482A-808D-6C6439350A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6279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42AA4C0-5BEF-83A3-5A53-03B9421CDEA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7F346A-59EA-374D-0273-19764EC9BA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974F4-286C-D94D-0187-73F7DE79C4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067D6-0EE5-42A8-80D5-ECFE5F3D0C31}" type="datetimeFigureOut">
              <a:rPr lang="en-US" smtClean="0"/>
              <a:t>6/17/2022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BE7BBC-7A0A-436A-502F-2F1AF5661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4DF65F-CD9B-311D-439C-BEC7BB9CD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C4C9A1-2DEB-482A-808D-6C6439350A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5394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8BF208-15CE-8DFD-2607-70D30E3A9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48DA42-9A02-FEB9-F1AF-5A364A091A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589249-C8AF-2009-6ED7-5887B5265C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067D6-0EE5-42A8-80D5-ECFE5F3D0C31}" type="datetimeFigureOut">
              <a:rPr lang="en-US" smtClean="0"/>
              <a:t>6/17/2022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31B973-B95A-07C9-8836-7F72554DBD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58CBE3-3FA1-C32F-DFC6-562D87CB93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C4C9A1-2DEB-482A-808D-6C6439350A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807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FD28A-1120-4AFA-D6A1-57E845E034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CEDC2B-E4BA-A4DB-D340-92E95322B7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64D902-E7FA-F928-890E-565027988B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067D6-0EE5-42A8-80D5-ECFE5F3D0C31}" type="datetimeFigureOut">
              <a:rPr lang="en-US" smtClean="0"/>
              <a:t>6/17/2022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528A00-A06D-8E85-312B-30D59FE751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E922AB-A3ED-F151-008A-413122F97C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C4C9A1-2DEB-482A-808D-6C6439350A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63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E04E5D-677E-A16E-C425-69BF0886E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2DA999-AD08-B4E7-0AF9-460EB98CCB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AEFDDD-F5AA-DB50-80C3-153B781121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09BAA3-FA4C-5B0B-ECB3-3F1AB37D55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067D6-0EE5-42A8-80D5-ECFE5F3D0C31}" type="datetimeFigureOut">
              <a:rPr lang="en-US" smtClean="0"/>
              <a:t>6/17/2022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761D7A-CEC2-5DEE-E862-182D5A40B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D3E328-20DA-B960-54C3-2884ACA24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C4C9A1-2DEB-482A-808D-6C6439350A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6314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A61D8F-F157-5B91-A79C-6F474D0C3F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875B54-9613-D59D-0B0D-C7BC97E4C7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92E6E3-867C-A1BB-AFC3-049D018C38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12B1E7B-8914-3B3B-3532-6DDEDF74D3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06D4D73-2662-94F5-9E5E-B408C3DB25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28DF0BF-CEC4-F205-501B-C9C0F1756C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067D6-0EE5-42A8-80D5-ECFE5F3D0C31}" type="datetimeFigureOut">
              <a:rPr lang="en-US" smtClean="0"/>
              <a:t>6/17/2022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D9C891-5CE6-6FF0-5B0B-EF028A2B96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698FF93-E819-CE15-3984-9085ABE35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C4C9A1-2DEB-482A-808D-6C6439350A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1487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F5E41-360E-1104-1021-7C8FEB81B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1370EEF-A164-8311-3657-789BD2DA8F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067D6-0EE5-42A8-80D5-ECFE5F3D0C31}" type="datetimeFigureOut">
              <a:rPr lang="en-US" smtClean="0"/>
              <a:t>6/17/2022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9EF442-7F31-6DC8-95D9-2D666C720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16DC29-F48F-E22C-A18A-04F956A90B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C4C9A1-2DEB-482A-808D-6C6439350A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2050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AC39D5-7605-0450-A7F2-6EB34CCC77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067D6-0EE5-42A8-80D5-ECFE5F3D0C31}" type="datetimeFigureOut">
              <a:rPr lang="en-US" smtClean="0"/>
              <a:t>6/17/2022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ABCD4F6-B6F3-9744-4EFD-BB8077BDB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A6D142-057D-5990-1452-188C6E236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C4C9A1-2DEB-482A-808D-6C6439350A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4239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69967-602C-9F15-EA00-0E75F2F2E4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684A8A-7F14-AFA1-C62C-B7AE10A192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019F70-DC36-CAC7-E4D8-11786E7E67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66EE13-6749-4227-1A5E-57526C36DB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067D6-0EE5-42A8-80D5-ECFE5F3D0C31}" type="datetimeFigureOut">
              <a:rPr lang="en-US" smtClean="0"/>
              <a:t>6/17/2022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90B8FB-01FF-48FD-F0B9-1E85465C4F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D1938E-7592-C76D-4B3E-97C178879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C4C9A1-2DEB-482A-808D-6C6439350A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97925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563FB-5388-9250-F717-2AA93B2024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C6C2701-D4E5-B9FC-949D-96C0B24C24F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636FFF-F277-D0C4-EAB4-0159DB1194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9087F1-9613-E1AE-FF3A-F478AB2BD0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067D6-0EE5-42A8-80D5-ECFE5F3D0C31}" type="datetimeFigureOut">
              <a:rPr lang="en-US" smtClean="0"/>
              <a:t>6/17/2022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9AEF73-BA5E-B1E5-323A-6708EE657A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14D15F-2D2B-B814-DA89-CD5579E6D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C4C9A1-2DEB-482A-808D-6C6439350A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0511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8419EAA-0C19-A92A-B7E9-107A8B2B04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99C07C-EA0D-2DFA-7F71-121D24819A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A00DAA-8BB9-247D-0583-240DFFBA06F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2067D6-0EE5-42A8-80D5-ECFE5F3D0C31}" type="datetimeFigureOut">
              <a:rPr lang="en-US" smtClean="0"/>
              <a:t>6/17/2022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BAB110-435C-487D-2E71-D5A84333CA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AFB8B3-CF99-8CD3-1A71-B3ABE46886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C4C9A1-2DEB-482A-808D-6C6439350A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6707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jpeg"/><Relationship Id="rId5" Type="http://schemas.openxmlformats.org/officeDocument/2006/relationships/image" Target="../media/image21.gif"/><Relationship Id="rId4" Type="http://schemas.openxmlformats.org/officeDocument/2006/relationships/image" Target="../media/image9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7" Type="http://schemas.openxmlformats.org/officeDocument/2006/relationships/image" Target="../media/image13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gif"/><Relationship Id="rId4" Type="http://schemas.openxmlformats.org/officeDocument/2006/relationships/image" Target="../media/image10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5AF6F0F0-A019-F37B-EB58-2BED904AE5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C585AF6-F034-F9A2-812D-329B079C4459}"/>
              </a:ext>
            </a:extLst>
          </p:cNvPr>
          <p:cNvSpPr txBox="1"/>
          <p:nvPr/>
        </p:nvSpPr>
        <p:spPr>
          <a:xfrm>
            <a:off x="13627510" y="-1543665"/>
            <a:ext cx="720039" cy="1049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10244" name="Picture 4">
            <a:extLst>
              <a:ext uri="{FF2B5EF4-FFF2-40B4-BE49-F238E27FC236}">
                <a16:creationId xmlns:a16="http://schemas.microsoft.com/office/drawing/2014/main" id="{C686576D-772A-97B4-5B11-FA9A3D07A4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0099" y="38837"/>
            <a:ext cx="1701901" cy="1701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9D44D93-BCE6-4BE0-A4B2-8717D61A47EF}"/>
              </a:ext>
            </a:extLst>
          </p:cNvPr>
          <p:cNvSpPr txBox="1"/>
          <p:nvPr/>
        </p:nvSpPr>
        <p:spPr>
          <a:xfrm>
            <a:off x="2476500" y="219622"/>
            <a:ext cx="592455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IOT </a:t>
            </a:r>
          </a:p>
          <a:p>
            <a:pPr algn="ctr"/>
            <a:r>
              <a:rPr lang="en-US" sz="2400" b="1" dirty="0"/>
              <a:t>Home Automation With ESP32/ESP8266</a:t>
            </a:r>
          </a:p>
          <a:p>
            <a:pPr algn="ctr"/>
            <a:endParaRPr lang="en-US" sz="2400" b="1" dirty="0"/>
          </a:p>
          <a:p>
            <a:pPr algn="ctr"/>
            <a:endParaRPr lang="en-US" sz="2400" b="1" dirty="0"/>
          </a:p>
          <a:p>
            <a:pPr algn="ctr"/>
            <a:r>
              <a:rPr lang="en-US" sz="2400" b="1" dirty="0"/>
              <a:t>GRADUATION DESIGN PROJECT-II</a:t>
            </a:r>
          </a:p>
          <a:p>
            <a:pPr algn="ctr"/>
            <a:r>
              <a:rPr lang="en-US" sz="2400" b="1" dirty="0"/>
              <a:t>Dr. </a:t>
            </a:r>
            <a:r>
              <a:rPr lang="en-US" sz="2400" b="1" dirty="0" err="1"/>
              <a:t>Öğr</a:t>
            </a:r>
            <a:r>
              <a:rPr lang="en-US" sz="2400" b="1" dirty="0"/>
              <a:t>. </a:t>
            </a:r>
            <a:r>
              <a:rPr lang="en-US" sz="2400" b="1" dirty="0" err="1"/>
              <a:t>Üyesi</a:t>
            </a:r>
            <a:r>
              <a:rPr lang="en-US" sz="2400" b="1" dirty="0"/>
              <a:t> ABDULKADER ALWER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F1FBA5-819D-9E30-BAA7-799047CF9A79}"/>
              </a:ext>
            </a:extLst>
          </p:cNvPr>
          <p:cNvSpPr txBox="1"/>
          <p:nvPr/>
        </p:nvSpPr>
        <p:spPr>
          <a:xfrm>
            <a:off x="3841648" y="4339030"/>
            <a:ext cx="83503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 err="1">
                <a:effectLst/>
                <a:latin typeface="Carlito"/>
                <a:ea typeface="Trebuchet MS" panose="020B0603020202020204" pitchFamily="34" charset="0"/>
                <a:cs typeface="Trebuchet MS" panose="020B0603020202020204" pitchFamily="34" charset="0"/>
              </a:rPr>
              <a:t>Abdalrhman</a:t>
            </a:r>
            <a:r>
              <a:rPr lang="en-US" sz="2000" b="1" i="1" dirty="0">
                <a:effectLst/>
                <a:latin typeface="Carlito"/>
                <a:ea typeface="Trebuchet MS" panose="020B0603020202020204" pitchFamily="34" charset="0"/>
                <a:cs typeface="Trebuchet MS" panose="020B0603020202020204" pitchFamily="34" charset="0"/>
              </a:rPr>
              <a:t> AL-</a:t>
            </a:r>
            <a:r>
              <a:rPr lang="en-US" sz="2000" b="1" i="1" dirty="0" err="1">
                <a:effectLst/>
                <a:latin typeface="Carlito"/>
                <a:ea typeface="Trebuchet MS" panose="020B0603020202020204" pitchFamily="34" charset="0"/>
                <a:cs typeface="Trebuchet MS" panose="020B0603020202020204" pitchFamily="34" charset="0"/>
              </a:rPr>
              <a:t>Afandi</a:t>
            </a:r>
            <a:r>
              <a:rPr lang="ar-SA" sz="2000" b="1" i="1" dirty="0">
                <a:effectLst/>
                <a:latin typeface="Carlito"/>
                <a:ea typeface="Trebuchet MS" panose="020B0603020202020204" pitchFamily="34" charset="0"/>
                <a:cs typeface="Trebuchet MS" panose="020B0603020202020204" pitchFamily="34" charset="0"/>
              </a:rPr>
              <a:t> </a:t>
            </a:r>
            <a:r>
              <a:rPr lang="en-US" sz="2000" b="1" i="1" dirty="0">
                <a:effectLst/>
                <a:latin typeface="Carlito"/>
                <a:ea typeface="Trebuchet MS" panose="020B0603020202020204" pitchFamily="34" charset="0"/>
                <a:cs typeface="Trebuchet MS" panose="020B0603020202020204" pitchFamily="34" charset="0"/>
              </a:rPr>
              <a:t>                 Hamzah Saleh</a:t>
            </a:r>
            <a:r>
              <a:rPr lang="ar-SA" sz="2000" dirty="0">
                <a:effectLst/>
                <a:latin typeface="Carlito"/>
                <a:ea typeface="Trebuchet MS" panose="020B0603020202020204" pitchFamily="34" charset="0"/>
                <a:cs typeface="Trebuchet MS" panose="020B0603020202020204" pitchFamily="34" charset="0"/>
              </a:rPr>
              <a:t> </a:t>
            </a:r>
            <a:r>
              <a:rPr lang="en-US" sz="2000" dirty="0">
                <a:effectLst/>
                <a:latin typeface="Carlito"/>
                <a:ea typeface="Trebuchet MS" panose="020B0603020202020204" pitchFamily="34" charset="0"/>
                <a:cs typeface="Trebuchet MS" panose="020B0603020202020204" pitchFamily="34" charset="0"/>
              </a:rPr>
              <a:t>                      </a:t>
            </a:r>
            <a:r>
              <a:rPr lang="en-US" sz="2000" b="1" i="1" dirty="0">
                <a:effectLst/>
                <a:latin typeface="Carlito"/>
                <a:ea typeface="Trebuchet MS" panose="020B0603020202020204" pitchFamily="34" charset="0"/>
                <a:cs typeface="Trebuchet MS" panose="020B0603020202020204" pitchFamily="34" charset="0"/>
              </a:rPr>
              <a:t>Omar </a:t>
            </a:r>
            <a:r>
              <a:rPr lang="en-US" sz="2000" b="1" i="1" dirty="0" err="1">
                <a:effectLst/>
                <a:latin typeface="Carlito"/>
                <a:ea typeface="Trebuchet MS" panose="020B0603020202020204" pitchFamily="34" charset="0"/>
                <a:cs typeface="Trebuchet MS" panose="020B0603020202020204" pitchFamily="34" charset="0"/>
              </a:rPr>
              <a:t>Shirwa</a:t>
            </a:r>
            <a:endParaRPr lang="en-US" sz="2000" b="1" i="1" dirty="0">
              <a:effectLst/>
              <a:latin typeface="Carlito"/>
              <a:ea typeface="Trebuchet MS" panose="020B0603020202020204" pitchFamily="34" charset="0"/>
              <a:cs typeface="Trebuchet MS" panose="020B0603020202020204" pitchFamily="34" charset="0"/>
            </a:endParaRPr>
          </a:p>
          <a:p>
            <a:r>
              <a:rPr lang="en-US" sz="2000" b="1" i="1" dirty="0">
                <a:effectLst/>
                <a:latin typeface="Carlito"/>
                <a:ea typeface="Trebuchet MS" panose="020B0603020202020204" pitchFamily="34" charset="0"/>
                <a:cs typeface="Trebuchet MS" panose="020B0603020202020204" pitchFamily="34" charset="0"/>
              </a:rPr>
              <a:t>B1705.020042</a:t>
            </a:r>
            <a:r>
              <a:rPr lang="en-US" sz="2000" b="1" i="1" dirty="0">
                <a:latin typeface="Carlito"/>
                <a:ea typeface="Trebuchet MS" panose="020B0603020202020204" pitchFamily="34" charset="0"/>
                <a:cs typeface="Trebuchet MS" panose="020B0603020202020204" pitchFamily="34" charset="0"/>
              </a:rPr>
              <a:t>                                  </a:t>
            </a:r>
            <a:r>
              <a:rPr lang="en-US" sz="2000" b="1" i="1" dirty="0">
                <a:effectLst/>
                <a:latin typeface="Carlito"/>
                <a:ea typeface="Trebuchet MS" panose="020B0603020202020204" pitchFamily="34" charset="0"/>
                <a:cs typeface="Trebuchet MS" panose="020B0603020202020204" pitchFamily="34" charset="0"/>
              </a:rPr>
              <a:t>B1805.020058                       B1805.020056</a:t>
            </a:r>
            <a:r>
              <a:rPr lang="ar-SA" sz="2000" dirty="0">
                <a:effectLst/>
                <a:latin typeface="Carlito"/>
                <a:ea typeface="Trebuchet MS" panose="020B0603020202020204" pitchFamily="34" charset="0"/>
                <a:cs typeface="Trebuchet MS" panose="020B0603020202020204" pitchFamily="34" charset="0"/>
              </a:rPr>
              <a:t> </a:t>
            </a:r>
            <a:endParaRPr lang="en-US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7F4DE2-C50B-DBF7-C01D-46CC6551F7A1}"/>
              </a:ext>
            </a:extLst>
          </p:cNvPr>
          <p:cNvSpPr txBox="1"/>
          <p:nvPr/>
        </p:nvSpPr>
        <p:spPr>
          <a:xfrm>
            <a:off x="7305675" y="3616923"/>
            <a:ext cx="19716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/>
              <a:t>  DONE BY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1430C5-79A7-1D48-A188-AC8AB833E4D0}"/>
              </a:ext>
            </a:extLst>
          </p:cNvPr>
          <p:cNvSpPr txBox="1"/>
          <p:nvPr/>
        </p:nvSpPr>
        <p:spPr>
          <a:xfrm>
            <a:off x="10787062" y="1779574"/>
            <a:ext cx="12096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JUNE/2022</a:t>
            </a:r>
          </a:p>
        </p:txBody>
      </p:sp>
    </p:spTree>
    <p:extLst>
      <p:ext uri="{BB962C8B-B14F-4D97-AF65-F5344CB8AC3E}">
        <p14:creationId xmlns:p14="http://schemas.microsoft.com/office/powerpoint/2010/main" val="32231883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B0988583-D605-9156-2597-9A9604FF32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50" y="1004034"/>
            <a:ext cx="3801310" cy="459922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1B01520B-9026-905F-D491-582DD5F014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5046" y="2357288"/>
            <a:ext cx="2777367" cy="2143424"/>
          </a:xfrm>
          <a:prstGeom prst="rect">
            <a:avLst/>
          </a:prstGeom>
        </p:spPr>
      </p:pic>
      <p:pic>
        <p:nvPicPr>
          <p:cNvPr id="7" name="Picture 6" descr="Text, letter&#10;&#10;Description automatically generated">
            <a:extLst>
              <a:ext uri="{FF2B5EF4-FFF2-40B4-BE49-F238E27FC236}">
                <a16:creationId xmlns:a16="http://schemas.microsoft.com/office/drawing/2014/main" id="{4C49CA4A-503D-C5CF-35D2-791A8A390A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2299" y="560438"/>
            <a:ext cx="4793419" cy="5953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7123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7B98162-479C-A429-73F2-E1D55F38CD3A}"/>
              </a:ext>
            </a:extLst>
          </p:cNvPr>
          <p:cNvSpPr txBox="1"/>
          <p:nvPr/>
        </p:nvSpPr>
        <p:spPr>
          <a:xfrm>
            <a:off x="2876089" y="78092"/>
            <a:ext cx="713422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latin typeface="Abadi" panose="020B0604020104020204" pitchFamily="34" charset="0"/>
              </a:rPr>
              <a:t>Software and application for Esp8266</a:t>
            </a:r>
          </a:p>
        </p:txBody>
      </p:sp>
      <p:pic>
        <p:nvPicPr>
          <p:cNvPr id="7170" name="Picture 2" descr="Arduino IDE Reviews 2022: Details, Pricing, &amp; Features | G2">
            <a:extLst>
              <a:ext uri="{FF2B5EF4-FFF2-40B4-BE49-F238E27FC236}">
                <a16:creationId xmlns:a16="http://schemas.microsoft.com/office/drawing/2014/main" id="{6B9EF219-BE8B-6DE3-5473-8741A124EC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39413" y="3921663"/>
            <a:ext cx="4015506" cy="2582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Blynk IoT platform: for businesses and developers">
            <a:extLst>
              <a:ext uri="{FF2B5EF4-FFF2-40B4-BE49-F238E27FC236}">
                <a16:creationId xmlns:a16="http://schemas.microsoft.com/office/drawing/2014/main" id="{11906D33-0833-CB90-C9BF-5A8F288B1A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3025" y="3106877"/>
            <a:ext cx="3120838" cy="144821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WIFI-TELSYS10MBPS">
            <a:extLst>
              <a:ext uri="{FF2B5EF4-FFF2-40B4-BE49-F238E27FC236}">
                <a16:creationId xmlns:a16="http://schemas.microsoft.com/office/drawing/2014/main" id="{878604AF-844A-B8BB-5B77-9DB92A289A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2900" y="414817"/>
            <a:ext cx="1939249" cy="1939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23F8991-413B-3C23-3AE0-42D63E3E1D71}"/>
              </a:ext>
            </a:extLst>
          </p:cNvPr>
          <p:cNvCxnSpPr>
            <a:cxnSpLocks/>
          </p:cNvCxnSpPr>
          <p:nvPr/>
        </p:nvCxnSpPr>
        <p:spPr>
          <a:xfrm>
            <a:off x="5848042" y="1883266"/>
            <a:ext cx="797873" cy="913017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BDCF03B-F05A-3E2F-5B13-77FE126955B0}"/>
              </a:ext>
            </a:extLst>
          </p:cNvPr>
          <p:cNvCxnSpPr>
            <a:cxnSpLocks/>
          </p:cNvCxnSpPr>
          <p:nvPr/>
        </p:nvCxnSpPr>
        <p:spPr>
          <a:xfrm>
            <a:off x="4981574" y="2267269"/>
            <a:ext cx="0" cy="884434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AB191E1-BD1A-1A79-A69A-6FF6B408F2EE}"/>
              </a:ext>
            </a:extLst>
          </p:cNvPr>
          <p:cNvCxnSpPr/>
          <p:nvPr/>
        </p:nvCxnSpPr>
        <p:spPr>
          <a:xfrm flipV="1">
            <a:off x="2690806" y="4555092"/>
            <a:ext cx="923925" cy="26664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7186" name="Picture 18" descr="ESP8266 and MicroPython">
            <a:extLst>
              <a:ext uri="{FF2B5EF4-FFF2-40B4-BE49-F238E27FC236}">
                <a16:creationId xmlns:a16="http://schemas.microsoft.com/office/drawing/2014/main" id="{B2D60F46-0D59-6EC3-9474-E5B6E59E23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8016" y="3259672"/>
            <a:ext cx="2287510" cy="171563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8" name="Picture 20" descr="Hand With Mobile Phone, HD Png Download , Transparent Png Image - PNGitem">
            <a:extLst>
              <a:ext uri="{FF2B5EF4-FFF2-40B4-BE49-F238E27FC236}">
                <a16:creationId xmlns:a16="http://schemas.microsoft.com/office/drawing/2014/main" id="{BDB6B1F7-A531-09D5-00AA-01C3A9D094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6475" y="3035445"/>
            <a:ext cx="1652117" cy="206995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32830AB-3211-B39C-0362-E215D16FBB8D}"/>
              </a:ext>
            </a:extLst>
          </p:cNvPr>
          <p:cNvCxnSpPr>
            <a:cxnSpLocks/>
          </p:cNvCxnSpPr>
          <p:nvPr/>
        </p:nvCxnSpPr>
        <p:spPr>
          <a:xfrm flipH="1">
            <a:off x="7943850" y="3921663"/>
            <a:ext cx="923925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71487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7F7FDFB-80B5-71DC-E58E-AEF8F20A003A}"/>
              </a:ext>
            </a:extLst>
          </p:cNvPr>
          <p:cNvSpPr txBox="1"/>
          <p:nvPr/>
        </p:nvSpPr>
        <p:spPr>
          <a:xfrm>
            <a:off x="4029075" y="253484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latin typeface="Abadi" panose="020B0604020104020204" pitchFamily="34" charset="0"/>
              </a:rPr>
              <a:t>Programming of Esp8266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E652AFC1-2730-5F3C-AA9F-B4FDC8E630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34" y="1766655"/>
            <a:ext cx="4073011" cy="33437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671DA4D2-7233-07A6-FB43-61342E8252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7543" y="1766655"/>
            <a:ext cx="3301489" cy="33627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718F92F4-96A8-F2CD-E172-C5CD3A7688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1496" y="1747602"/>
            <a:ext cx="4134470" cy="33818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215711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 with low confidence">
            <a:extLst>
              <a:ext uri="{FF2B5EF4-FFF2-40B4-BE49-F238E27FC236}">
                <a16:creationId xmlns:a16="http://schemas.microsoft.com/office/drawing/2014/main" id="{26C9A58E-7425-242D-940C-6B0513CF10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88" y="1385602"/>
            <a:ext cx="4505954" cy="40867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77160E06-786C-A2B7-A17F-CE580263022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126" t="-1684" r="15126" b="1684"/>
          <a:stretch/>
        </p:blipFill>
        <p:spPr>
          <a:xfrm>
            <a:off x="7595260" y="1287280"/>
            <a:ext cx="4420217" cy="40867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4D7B24D-674A-EDF9-DA5E-E956A0D7DD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8666" y="1600335"/>
            <a:ext cx="3267531" cy="30503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979898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Diagram, schematic&#10;&#10;Description automatically generated">
            <a:extLst>
              <a:ext uri="{FF2B5EF4-FFF2-40B4-BE49-F238E27FC236}">
                <a16:creationId xmlns:a16="http://schemas.microsoft.com/office/drawing/2014/main" id="{F39DE2F1-ED3F-E6B6-484C-1F63EC27DD6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30" b="11280"/>
          <a:stretch/>
        </p:blipFill>
        <p:spPr>
          <a:xfrm>
            <a:off x="108175" y="-156034"/>
            <a:ext cx="11661038" cy="6558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8648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79304929-170d-41be-9ed3-dbf21c96b0d8 (صامت)">
            <a:hlinkClick r:id="" action="ppaction://media"/>
            <a:extLst>
              <a:ext uri="{FF2B5EF4-FFF2-40B4-BE49-F238E27FC236}">
                <a16:creationId xmlns:a16="http://schemas.microsoft.com/office/drawing/2014/main" id="{3596079A-6993-6FC6-C5F9-F4F03FD70DD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29299" y="1590675"/>
            <a:ext cx="7133401" cy="392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696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146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328B0CE-F744-D48E-DC5F-ACC7AE70046B}"/>
              </a:ext>
            </a:extLst>
          </p:cNvPr>
          <p:cNvSpPr txBox="1"/>
          <p:nvPr/>
        </p:nvSpPr>
        <p:spPr>
          <a:xfrm>
            <a:off x="1200150" y="733425"/>
            <a:ext cx="10753725" cy="56230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References </a:t>
            </a:r>
          </a:p>
          <a:p>
            <a:endParaRPr lang="en-US" sz="2400" b="1" dirty="0"/>
          </a:p>
          <a:p>
            <a:pPr marL="495300" marR="2110105">
              <a:lnSpc>
                <a:spcPct val="17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Trebuchet MS" panose="020B0603020202020204" pitchFamily="34" charset="0"/>
                <a:ea typeface="Trebuchet MS" panose="020B0603020202020204" pitchFamily="34" charset="0"/>
                <a:cs typeface="Trebuchet MS" panose="020B0603020202020204" pitchFamily="34" charset="0"/>
              </a:rPr>
              <a:t>Internet</a:t>
            </a:r>
            <a:r>
              <a:rPr lang="en-US" sz="1800" spc="-255" dirty="0">
                <a:effectLst/>
                <a:latin typeface="Trebuchet MS" panose="020B0603020202020204" pitchFamily="34" charset="0"/>
                <a:ea typeface="Trebuchet MS" panose="020B0603020202020204" pitchFamily="34" charset="0"/>
                <a:cs typeface="Trebuchet MS" panose="020B0603020202020204" pitchFamily="34" charset="0"/>
              </a:rPr>
              <a:t> </a:t>
            </a:r>
            <a:r>
              <a:rPr lang="en-US" sz="1800" dirty="0">
                <a:effectLst/>
                <a:latin typeface="Trebuchet MS" panose="020B0603020202020204" pitchFamily="34" charset="0"/>
                <a:ea typeface="Trebuchet MS" panose="020B0603020202020204" pitchFamily="34" charset="0"/>
                <a:cs typeface="Trebuchet MS" panose="020B0603020202020204" pitchFamily="34" charset="0"/>
              </a:rPr>
              <a:t>of</a:t>
            </a:r>
            <a:r>
              <a:rPr lang="en-US" sz="1800" spc="-260" dirty="0">
                <a:effectLst/>
                <a:latin typeface="Trebuchet MS" panose="020B0603020202020204" pitchFamily="34" charset="0"/>
                <a:ea typeface="Trebuchet MS" panose="020B0603020202020204" pitchFamily="34" charset="0"/>
                <a:cs typeface="Trebuchet MS" panose="020B0603020202020204" pitchFamily="34" charset="0"/>
              </a:rPr>
              <a:t> </a:t>
            </a:r>
            <a:r>
              <a:rPr lang="en-US" sz="1800" dirty="0">
                <a:effectLst/>
                <a:latin typeface="Trebuchet MS" panose="020B0603020202020204" pitchFamily="34" charset="0"/>
                <a:ea typeface="Trebuchet MS" panose="020B0603020202020204" pitchFamily="34" charset="0"/>
                <a:cs typeface="Trebuchet MS" panose="020B0603020202020204" pitchFamily="34" charset="0"/>
              </a:rPr>
              <a:t>Things</a:t>
            </a:r>
            <a:r>
              <a:rPr lang="en-US" sz="1800" spc="-260" dirty="0">
                <a:effectLst/>
                <a:latin typeface="Trebuchet MS" panose="020B0603020202020204" pitchFamily="34" charset="0"/>
                <a:ea typeface="Trebuchet MS" panose="020B0603020202020204" pitchFamily="34" charset="0"/>
                <a:cs typeface="Trebuchet MS" panose="020B0603020202020204" pitchFamily="34" charset="0"/>
              </a:rPr>
              <a:t> </a:t>
            </a:r>
            <a:r>
              <a:rPr lang="en-US" sz="1800" dirty="0">
                <a:effectLst/>
                <a:latin typeface="Trebuchet MS" panose="020B0603020202020204" pitchFamily="34" charset="0"/>
                <a:ea typeface="Trebuchet MS" panose="020B0603020202020204" pitchFamily="34" charset="0"/>
                <a:cs typeface="Trebuchet MS" panose="020B0603020202020204" pitchFamily="34" charset="0"/>
              </a:rPr>
              <a:t>Principles</a:t>
            </a:r>
            <a:r>
              <a:rPr lang="en-US" sz="1800" spc="-255" dirty="0">
                <a:effectLst/>
                <a:latin typeface="Trebuchet MS" panose="020B0603020202020204" pitchFamily="34" charset="0"/>
                <a:ea typeface="Trebuchet MS" panose="020B0603020202020204" pitchFamily="34" charset="0"/>
                <a:cs typeface="Trebuchet MS" panose="020B0603020202020204" pitchFamily="34" charset="0"/>
              </a:rPr>
              <a:t> </a:t>
            </a:r>
            <a:r>
              <a:rPr lang="en-US" sz="1800" spc="10" dirty="0">
                <a:effectLst/>
                <a:latin typeface="Trebuchet MS" panose="020B0603020202020204" pitchFamily="34" charset="0"/>
                <a:ea typeface="Trebuchet MS" panose="020B0603020202020204" pitchFamily="34" charset="0"/>
                <a:cs typeface="Trebuchet MS" panose="020B0603020202020204" pitchFamily="34" charset="0"/>
              </a:rPr>
              <a:t>and</a:t>
            </a:r>
            <a:r>
              <a:rPr lang="en-US" sz="1800" spc="-265" dirty="0">
                <a:effectLst/>
                <a:latin typeface="Trebuchet MS" panose="020B0603020202020204" pitchFamily="34" charset="0"/>
                <a:ea typeface="Trebuchet MS" panose="020B0603020202020204" pitchFamily="34" charset="0"/>
                <a:cs typeface="Trebuchet MS" panose="020B0603020202020204" pitchFamily="34" charset="0"/>
              </a:rPr>
              <a:t> </a:t>
            </a:r>
            <a:r>
              <a:rPr lang="en-US" sz="1800" dirty="0">
                <a:effectLst/>
                <a:latin typeface="Trebuchet MS" panose="020B0603020202020204" pitchFamily="34" charset="0"/>
                <a:ea typeface="Trebuchet MS" panose="020B0603020202020204" pitchFamily="34" charset="0"/>
                <a:cs typeface="Trebuchet MS" panose="020B0603020202020204" pitchFamily="34" charset="0"/>
              </a:rPr>
              <a:t>Paradigms</a:t>
            </a:r>
            <a:r>
              <a:rPr lang="en-US" sz="1800" spc="-260" dirty="0">
                <a:effectLst/>
                <a:latin typeface="Trebuchet MS" panose="020B0603020202020204" pitchFamily="34" charset="0"/>
                <a:ea typeface="Trebuchet MS" panose="020B0603020202020204" pitchFamily="34" charset="0"/>
                <a:cs typeface="Trebuchet MS" panose="020B0603020202020204" pitchFamily="34" charset="0"/>
              </a:rPr>
              <a:t> </a:t>
            </a:r>
            <a:r>
              <a:rPr lang="en-US" sz="1800" dirty="0">
                <a:effectLst/>
                <a:latin typeface="Trebuchet MS" panose="020B0603020202020204" pitchFamily="34" charset="0"/>
                <a:ea typeface="Trebuchet MS" panose="020B0603020202020204" pitchFamily="34" charset="0"/>
                <a:cs typeface="Trebuchet MS" panose="020B0603020202020204" pitchFamily="34" charset="0"/>
              </a:rPr>
              <a:t>by</a:t>
            </a:r>
            <a:r>
              <a:rPr lang="en-US" sz="1800" spc="-255" dirty="0">
                <a:effectLst/>
                <a:latin typeface="Trebuchet MS" panose="020B0603020202020204" pitchFamily="34" charset="0"/>
                <a:ea typeface="Trebuchet MS" panose="020B0603020202020204" pitchFamily="34" charset="0"/>
                <a:cs typeface="Trebuchet MS" panose="020B0603020202020204" pitchFamily="34" charset="0"/>
              </a:rPr>
              <a:t> </a:t>
            </a:r>
            <a:r>
              <a:rPr lang="en-US" sz="1800" dirty="0" err="1">
                <a:effectLst/>
                <a:latin typeface="Trebuchet MS" panose="020B0603020202020204" pitchFamily="34" charset="0"/>
                <a:ea typeface="Trebuchet MS" panose="020B0603020202020204" pitchFamily="34" charset="0"/>
                <a:cs typeface="Trebuchet MS" panose="020B0603020202020204" pitchFamily="34" charset="0"/>
              </a:rPr>
              <a:t>rajkumar</a:t>
            </a:r>
            <a:r>
              <a:rPr lang="en-US" sz="1800" spc="-255" dirty="0">
                <a:effectLst/>
                <a:latin typeface="Trebuchet MS" panose="020B0603020202020204" pitchFamily="34" charset="0"/>
                <a:ea typeface="Trebuchet MS" panose="020B0603020202020204" pitchFamily="34" charset="0"/>
                <a:cs typeface="Trebuchet MS" panose="020B0603020202020204" pitchFamily="34" charset="0"/>
              </a:rPr>
              <a:t> </a:t>
            </a:r>
            <a:r>
              <a:rPr lang="en-US" sz="1800" dirty="0" err="1">
                <a:effectLst/>
                <a:latin typeface="Trebuchet MS" panose="020B0603020202020204" pitchFamily="34" charset="0"/>
                <a:ea typeface="Trebuchet MS" panose="020B0603020202020204" pitchFamily="34" charset="0"/>
                <a:cs typeface="Trebuchet MS" panose="020B0603020202020204" pitchFamily="34" charset="0"/>
              </a:rPr>
              <a:t>buyya</a:t>
            </a:r>
            <a:r>
              <a:rPr lang="en-US" sz="1800" dirty="0">
                <a:effectLst/>
                <a:latin typeface="Trebuchet MS" panose="020B0603020202020204" pitchFamily="34" charset="0"/>
                <a:ea typeface="Trebuchet MS" panose="020B0603020202020204" pitchFamily="34" charset="0"/>
                <a:cs typeface="Trebuchet MS" panose="020B0603020202020204" pitchFamily="34" charset="0"/>
              </a:rPr>
              <a:t> (</a:t>
            </a:r>
            <a:r>
              <a:rPr lang="en-US" sz="1800" dirty="0" err="1">
                <a:effectLst/>
                <a:latin typeface="Trebuchet MS" panose="020B0603020202020204" pitchFamily="34" charset="0"/>
                <a:ea typeface="Trebuchet MS" panose="020B0603020202020204" pitchFamily="34" charset="0"/>
                <a:cs typeface="Trebuchet MS" panose="020B0603020202020204" pitchFamily="34" charset="0"/>
              </a:rPr>
              <a:t>buyya</a:t>
            </a:r>
            <a:r>
              <a:rPr lang="en-US" sz="1800" dirty="0">
                <a:effectLst/>
                <a:latin typeface="Trebuchet MS" panose="020B0603020202020204" pitchFamily="34" charset="0"/>
                <a:ea typeface="Trebuchet MS" panose="020B0603020202020204" pitchFamily="34" charset="0"/>
                <a:cs typeface="Trebuchet MS" panose="020B0603020202020204" pitchFamily="34" charset="0"/>
              </a:rPr>
              <a:t>, 2016)</a:t>
            </a:r>
          </a:p>
          <a:p>
            <a:pPr marL="495300" marR="902335">
              <a:lnSpc>
                <a:spcPct val="17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Trebuchet MS" panose="020B0603020202020204" pitchFamily="34" charset="0"/>
                <a:ea typeface="Trebuchet MS" panose="020B0603020202020204" pitchFamily="34" charset="0"/>
                <a:cs typeface="Trebuchet MS" panose="020B0603020202020204" pitchFamily="34" charset="0"/>
              </a:rPr>
              <a:t>the</a:t>
            </a:r>
            <a:r>
              <a:rPr lang="en-US" sz="1800" spc="-225" dirty="0">
                <a:effectLst/>
                <a:latin typeface="Trebuchet MS" panose="020B0603020202020204" pitchFamily="34" charset="0"/>
                <a:ea typeface="Trebuchet MS" panose="020B0603020202020204" pitchFamily="34" charset="0"/>
                <a:cs typeface="Trebuchet MS" panose="020B0603020202020204" pitchFamily="34" charset="0"/>
              </a:rPr>
              <a:t> </a:t>
            </a:r>
            <a:r>
              <a:rPr lang="en-US" sz="1800" dirty="0">
                <a:effectLst/>
                <a:latin typeface="Trebuchet MS" panose="020B0603020202020204" pitchFamily="34" charset="0"/>
                <a:ea typeface="Trebuchet MS" panose="020B0603020202020204" pitchFamily="34" charset="0"/>
                <a:cs typeface="Trebuchet MS" panose="020B0603020202020204" pitchFamily="34" charset="0"/>
              </a:rPr>
              <a:t>definitive</a:t>
            </a:r>
            <a:r>
              <a:rPr lang="en-US" sz="1800" spc="-240" dirty="0">
                <a:effectLst/>
                <a:latin typeface="Trebuchet MS" panose="020B0603020202020204" pitchFamily="34" charset="0"/>
                <a:ea typeface="Trebuchet MS" panose="020B0603020202020204" pitchFamily="34" charset="0"/>
                <a:cs typeface="Trebuchet MS" panose="020B0603020202020204" pitchFamily="34" charset="0"/>
              </a:rPr>
              <a:t> </a:t>
            </a:r>
            <a:r>
              <a:rPr lang="en-US" sz="1800" dirty="0">
                <a:effectLst/>
                <a:latin typeface="Trebuchet MS" panose="020B0603020202020204" pitchFamily="34" charset="0"/>
                <a:ea typeface="Trebuchet MS" panose="020B0603020202020204" pitchFamily="34" charset="0"/>
                <a:cs typeface="Trebuchet MS" panose="020B0603020202020204" pitchFamily="34" charset="0"/>
              </a:rPr>
              <a:t>guide</a:t>
            </a:r>
            <a:r>
              <a:rPr lang="en-US" sz="1800" spc="-220" dirty="0">
                <a:effectLst/>
                <a:latin typeface="Trebuchet MS" panose="020B0603020202020204" pitchFamily="34" charset="0"/>
                <a:ea typeface="Trebuchet MS" panose="020B0603020202020204" pitchFamily="34" charset="0"/>
                <a:cs typeface="Trebuchet MS" panose="020B0603020202020204" pitchFamily="34" charset="0"/>
              </a:rPr>
              <a:t> </a:t>
            </a:r>
            <a:r>
              <a:rPr lang="en-US" sz="1800" dirty="0">
                <a:effectLst/>
                <a:latin typeface="Trebuchet MS" panose="020B0603020202020204" pitchFamily="34" charset="0"/>
                <a:ea typeface="Trebuchet MS" panose="020B0603020202020204" pitchFamily="34" charset="0"/>
                <a:cs typeface="Trebuchet MS" panose="020B0603020202020204" pitchFamily="34" charset="0"/>
              </a:rPr>
              <a:t>to</a:t>
            </a:r>
            <a:r>
              <a:rPr lang="en-US" sz="1800" spc="-235" dirty="0">
                <a:effectLst/>
                <a:latin typeface="Trebuchet MS" panose="020B0603020202020204" pitchFamily="34" charset="0"/>
                <a:ea typeface="Trebuchet MS" panose="020B0603020202020204" pitchFamily="34" charset="0"/>
                <a:cs typeface="Trebuchet MS" panose="020B0603020202020204" pitchFamily="34" charset="0"/>
              </a:rPr>
              <a:t> </a:t>
            </a:r>
            <a:r>
              <a:rPr lang="en-US" sz="1800" dirty="0">
                <a:effectLst/>
                <a:latin typeface="Trebuchet MS" panose="020B0603020202020204" pitchFamily="34" charset="0"/>
                <a:ea typeface="Trebuchet MS" panose="020B0603020202020204" pitchFamily="34" charset="0"/>
                <a:cs typeface="Trebuchet MS" panose="020B0603020202020204" pitchFamily="34" charset="0"/>
              </a:rPr>
              <a:t>firebase:</a:t>
            </a:r>
            <a:r>
              <a:rPr lang="en-US" sz="1800" spc="-225" dirty="0">
                <a:effectLst/>
                <a:latin typeface="Trebuchet MS" panose="020B0603020202020204" pitchFamily="34" charset="0"/>
                <a:ea typeface="Trebuchet MS" panose="020B0603020202020204" pitchFamily="34" charset="0"/>
                <a:cs typeface="Trebuchet MS" panose="020B0603020202020204" pitchFamily="34" charset="0"/>
              </a:rPr>
              <a:t> </a:t>
            </a:r>
            <a:r>
              <a:rPr lang="en-US" sz="1800" dirty="0">
                <a:effectLst/>
                <a:latin typeface="Trebuchet MS" panose="020B0603020202020204" pitchFamily="34" charset="0"/>
                <a:ea typeface="Trebuchet MS" panose="020B0603020202020204" pitchFamily="34" charset="0"/>
                <a:cs typeface="Trebuchet MS" panose="020B0603020202020204" pitchFamily="34" charset="0"/>
              </a:rPr>
              <a:t>build</a:t>
            </a:r>
            <a:r>
              <a:rPr lang="en-US" sz="1800" spc="-245" dirty="0">
                <a:effectLst/>
                <a:latin typeface="Trebuchet MS" panose="020B0603020202020204" pitchFamily="34" charset="0"/>
                <a:ea typeface="Trebuchet MS" panose="020B0603020202020204" pitchFamily="34" charset="0"/>
                <a:cs typeface="Trebuchet MS" panose="020B0603020202020204" pitchFamily="34" charset="0"/>
              </a:rPr>
              <a:t> </a:t>
            </a:r>
            <a:r>
              <a:rPr lang="en-US" sz="1800" dirty="0">
                <a:effectLst/>
                <a:latin typeface="Trebuchet MS" panose="020B0603020202020204" pitchFamily="34" charset="0"/>
                <a:ea typeface="Trebuchet MS" panose="020B0603020202020204" pitchFamily="34" charset="0"/>
                <a:cs typeface="Trebuchet MS" panose="020B0603020202020204" pitchFamily="34" charset="0"/>
              </a:rPr>
              <a:t>android</a:t>
            </a:r>
            <a:r>
              <a:rPr lang="en-US" sz="1800" spc="-240" dirty="0">
                <a:effectLst/>
                <a:latin typeface="Trebuchet MS" panose="020B0603020202020204" pitchFamily="34" charset="0"/>
                <a:ea typeface="Trebuchet MS" panose="020B0603020202020204" pitchFamily="34" charset="0"/>
                <a:cs typeface="Trebuchet MS" panose="020B0603020202020204" pitchFamily="34" charset="0"/>
              </a:rPr>
              <a:t> </a:t>
            </a:r>
            <a:r>
              <a:rPr lang="en-US" sz="1800" dirty="0">
                <a:effectLst/>
                <a:latin typeface="Trebuchet MS" panose="020B0603020202020204" pitchFamily="34" charset="0"/>
                <a:ea typeface="Trebuchet MS" panose="020B0603020202020204" pitchFamily="34" charset="0"/>
                <a:cs typeface="Trebuchet MS" panose="020B0603020202020204" pitchFamily="34" charset="0"/>
              </a:rPr>
              <a:t>apps</a:t>
            </a:r>
            <a:r>
              <a:rPr lang="en-US" sz="1800" spc="-235" dirty="0">
                <a:effectLst/>
                <a:latin typeface="Trebuchet MS" panose="020B0603020202020204" pitchFamily="34" charset="0"/>
                <a:ea typeface="Trebuchet MS" panose="020B0603020202020204" pitchFamily="34" charset="0"/>
                <a:cs typeface="Trebuchet MS" panose="020B0603020202020204" pitchFamily="34" charset="0"/>
              </a:rPr>
              <a:t> </a:t>
            </a:r>
            <a:r>
              <a:rPr lang="en-US" sz="1800" spc="15" dirty="0">
                <a:effectLst/>
                <a:latin typeface="Trebuchet MS" panose="020B0603020202020204" pitchFamily="34" charset="0"/>
                <a:ea typeface="Trebuchet MS" panose="020B0603020202020204" pitchFamily="34" charset="0"/>
                <a:cs typeface="Trebuchet MS" panose="020B0603020202020204" pitchFamily="34" charset="0"/>
              </a:rPr>
              <a:t>on</a:t>
            </a:r>
            <a:r>
              <a:rPr lang="en-US" sz="1800" spc="-240" dirty="0">
                <a:effectLst/>
                <a:latin typeface="Trebuchet MS" panose="020B0603020202020204" pitchFamily="34" charset="0"/>
                <a:ea typeface="Trebuchet MS" panose="020B0603020202020204" pitchFamily="34" charset="0"/>
                <a:cs typeface="Trebuchet MS" panose="020B0603020202020204" pitchFamily="34" charset="0"/>
              </a:rPr>
              <a:t> </a:t>
            </a:r>
            <a:r>
              <a:rPr lang="en-US" sz="1800" dirty="0" err="1">
                <a:effectLst/>
                <a:latin typeface="Trebuchet MS" panose="020B0603020202020204" pitchFamily="34" charset="0"/>
                <a:ea typeface="Trebuchet MS" panose="020B0603020202020204" pitchFamily="34" charset="0"/>
                <a:cs typeface="Trebuchet MS" panose="020B0603020202020204" pitchFamily="34" charset="0"/>
              </a:rPr>
              <a:t>google's</a:t>
            </a:r>
            <a:r>
              <a:rPr lang="en-US" sz="1800" spc="-235" dirty="0">
                <a:effectLst/>
                <a:latin typeface="Trebuchet MS" panose="020B0603020202020204" pitchFamily="34" charset="0"/>
                <a:ea typeface="Trebuchet MS" panose="020B0603020202020204" pitchFamily="34" charset="0"/>
                <a:cs typeface="Trebuchet MS" panose="020B0603020202020204" pitchFamily="34" charset="0"/>
              </a:rPr>
              <a:t> </a:t>
            </a:r>
            <a:r>
              <a:rPr lang="en-US" sz="1800" dirty="0">
                <a:effectLst/>
                <a:latin typeface="Trebuchet MS" panose="020B0603020202020204" pitchFamily="34" charset="0"/>
                <a:ea typeface="Trebuchet MS" panose="020B0603020202020204" pitchFamily="34" charset="0"/>
                <a:cs typeface="Trebuchet MS" panose="020B0603020202020204" pitchFamily="34" charset="0"/>
              </a:rPr>
              <a:t>mobile</a:t>
            </a:r>
            <a:r>
              <a:rPr lang="en-US" sz="1800" spc="-225" dirty="0">
                <a:effectLst/>
                <a:latin typeface="Trebuchet MS" panose="020B0603020202020204" pitchFamily="34" charset="0"/>
                <a:ea typeface="Trebuchet MS" panose="020B0603020202020204" pitchFamily="34" charset="0"/>
                <a:cs typeface="Trebuchet MS" panose="020B0603020202020204" pitchFamily="34" charset="0"/>
              </a:rPr>
              <a:t> </a:t>
            </a:r>
            <a:r>
              <a:rPr lang="en-US" sz="1800" dirty="0">
                <a:effectLst/>
                <a:latin typeface="Trebuchet MS" panose="020B0603020202020204" pitchFamily="34" charset="0"/>
                <a:ea typeface="Trebuchet MS" panose="020B0603020202020204" pitchFamily="34" charset="0"/>
                <a:cs typeface="Trebuchet MS" panose="020B0603020202020204" pitchFamily="34" charset="0"/>
              </a:rPr>
              <a:t>platform (Moroney,</a:t>
            </a:r>
            <a:r>
              <a:rPr lang="en-US" sz="1800" spc="-110" dirty="0">
                <a:effectLst/>
                <a:latin typeface="Trebuchet MS" panose="020B0603020202020204" pitchFamily="34" charset="0"/>
                <a:ea typeface="Trebuchet MS" panose="020B0603020202020204" pitchFamily="34" charset="0"/>
                <a:cs typeface="Trebuchet MS" panose="020B0603020202020204" pitchFamily="34" charset="0"/>
              </a:rPr>
              <a:t> </a:t>
            </a:r>
            <a:r>
              <a:rPr lang="en-US" sz="1800" dirty="0">
                <a:effectLst/>
                <a:latin typeface="Trebuchet MS" panose="020B0603020202020204" pitchFamily="34" charset="0"/>
                <a:ea typeface="Trebuchet MS" panose="020B0603020202020204" pitchFamily="34" charset="0"/>
                <a:cs typeface="Trebuchet MS" panose="020B0603020202020204" pitchFamily="34" charset="0"/>
              </a:rPr>
              <a:t>2017)</a:t>
            </a:r>
          </a:p>
          <a:p>
            <a:pPr marL="495300" marR="3052445">
              <a:lnSpc>
                <a:spcPct val="17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Trebuchet MS" panose="020B0603020202020204" pitchFamily="34" charset="0"/>
                <a:ea typeface="Trebuchet MS" panose="020B0603020202020204" pitchFamily="34" charset="0"/>
                <a:cs typeface="Trebuchet MS" panose="020B0603020202020204" pitchFamily="34" charset="0"/>
              </a:rPr>
              <a:t>Smart</a:t>
            </a:r>
            <a:r>
              <a:rPr lang="en-US" sz="1800" spc="-170" dirty="0">
                <a:effectLst/>
                <a:latin typeface="Trebuchet MS" panose="020B0603020202020204" pitchFamily="34" charset="0"/>
                <a:ea typeface="Trebuchet MS" panose="020B0603020202020204" pitchFamily="34" charset="0"/>
                <a:cs typeface="Trebuchet MS" panose="020B0603020202020204" pitchFamily="34" charset="0"/>
              </a:rPr>
              <a:t> </a:t>
            </a:r>
            <a:r>
              <a:rPr lang="en-US" sz="1800" dirty="0">
                <a:effectLst/>
                <a:latin typeface="Trebuchet MS" panose="020B0603020202020204" pitchFamily="34" charset="0"/>
                <a:ea typeface="Trebuchet MS" panose="020B0603020202020204" pitchFamily="34" charset="0"/>
                <a:cs typeface="Trebuchet MS" panose="020B0603020202020204" pitchFamily="34" charset="0"/>
              </a:rPr>
              <a:t>Home</a:t>
            </a:r>
            <a:r>
              <a:rPr lang="en-US" sz="1800" spc="-180" dirty="0">
                <a:effectLst/>
                <a:latin typeface="Trebuchet MS" panose="020B0603020202020204" pitchFamily="34" charset="0"/>
                <a:ea typeface="Trebuchet MS" panose="020B0603020202020204" pitchFamily="34" charset="0"/>
                <a:cs typeface="Trebuchet MS" panose="020B0603020202020204" pitchFamily="34" charset="0"/>
              </a:rPr>
              <a:t> </a:t>
            </a:r>
            <a:r>
              <a:rPr lang="en-US" sz="1800" dirty="0">
                <a:effectLst/>
                <a:latin typeface="Trebuchet MS" panose="020B0603020202020204" pitchFamily="34" charset="0"/>
                <a:ea typeface="Trebuchet MS" panose="020B0603020202020204" pitchFamily="34" charset="0"/>
                <a:cs typeface="Trebuchet MS" panose="020B0603020202020204" pitchFamily="34" charset="0"/>
              </a:rPr>
              <a:t>Systems</a:t>
            </a:r>
            <a:r>
              <a:rPr lang="en-US" sz="1800" spc="-170" dirty="0">
                <a:effectLst/>
                <a:latin typeface="Trebuchet MS" panose="020B0603020202020204" pitchFamily="34" charset="0"/>
                <a:ea typeface="Trebuchet MS" panose="020B0603020202020204" pitchFamily="34" charset="0"/>
                <a:cs typeface="Trebuchet MS" panose="020B0603020202020204" pitchFamily="34" charset="0"/>
              </a:rPr>
              <a:t> </a:t>
            </a:r>
            <a:r>
              <a:rPr lang="en-US" sz="1800" dirty="0">
                <a:effectLst/>
                <a:latin typeface="Trebuchet MS" panose="020B0603020202020204" pitchFamily="34" charset="0"/>
                <a:ea typeface="Trebuchet MS" panose="020B0603020202020204" pitchFamily="34" charset="0"/>
                <a:cs typeface="Trebuchet MS" panose="020B0603020202020204" pitchFamily="34" charset="0"/>
              </a:rPr>
              <a:t>Based</a:t>
            </a:r>
            <a:r>
              <a:rPr lang="en-US" sz="1800" spc="-185" dirty="0">
                <a:effectLst/>
                <a:latin typeface="Trebuchet MS" panose="020B0603020202020204" pitchFamily="34" charset="0"/>
                <a:ea typeface="Trebuchet MS" panose="020B0603020202020204" pitchFamily="34" charset="0"/>
                <a:cs typeface="Trebuchet MS" panose="020B0603020202020204" pitchFamily="34" charset="0"/>
              </a:rPr>
              <a:t> </a:t>
            </a:r>
            <a:r>
              <a:rPr lang="en-US" sz="1800" dirty="0">
                <a:effectLst/>
                <a:latin typeface="Trebuchet MS" panose="020B0603020202020204" pitchFamily="34" charset="0"/>
                <a:ea typeface="Trebuchet MS" panose="020B0603020202020204" pitchFamily="34" charset="0"/>
                <a:cs typeface="Trebuchet MS" panose="020B0603020202020204" pitchFamily="34" charset="0"/>
              </a:rPr>
              <a:t>on</a:t>
            </a:r>
            <a:r>
              <a:rPr lang="en-US" sz="1800" spc="-180" dirty="0">
                <a:effectLst/>
                <a:latin typeface="Trebuchet MS" panose="020B0603020202020204" pitchFamily="34" charset="0"/>
                <a:ea typeface="Trebuchet MS" panose="020B0603020202020204" pitchFamily="34" charset="0"/>
                <a:cs typeface="Trebuchet MS" panose="020B0603020202020204" pitchFamily="34" charset="0"/>
              </a:rPr>
              <a:t> </a:t>
            </a:r>
            <a:r>
              <a:rPr lang="en-US" sz="1800" dirty="0">
                <a:effectLst/>
                <a:latin typeface="Trebuchet MS" panose="020B0603020202020204" pitchFamily="34" charset="0"/>
                <a:ea typeface="Trebuchet MS" panose="020B0603020202020204" pitchFamily="34" charset="0"/>
                <a:cs typeface="Trebuchet MS" panose="020B0603020202020204" pitchFamily="34" charset="0"/>
              </a:rPr>
              <a:t>Internet</a:t>
            </a:r>
            <a:r>
              <a:rPr lang="en-US" sz="1800" spc="-185" dirty="0">
                <a:effectLst/>
                <a:latin typeface="Trebuchet MS" panose="020B0603020202020204" pitchFamily="34" charset="0"/>
                <a:ea typeface="Trebuchet MS" panose="020B0603020202020204" pitchFamily="34" charset="0"/>
                <a:cs typeface="Trebuchet MS" panose="020B0603020202020204" pitchFamily="34" charset="0"/>
              </a:rPr>
              <a:t> </a:t>
            </a:r>
            <a:r>
              <a:rPr lang="en-US" sz="1800" dirty="0">
                <a:effectLst/>
                <a:latin typeface="Trebuchet MS" panose="020B0603020202020204" pitchFamily="34" charset="0"/>
                <a:ea typeface="Trebuchet MS" panose="020B0603020202020204" pitchFamily="34" charset="0"/>
                <a:cs typeface="Trebuchet MS" panose="020B0603020202020204" pitchFamily="34" charset="0"/>
              </a:rPr>
              <a:t>of</a:t>
            </a:r>
            <a:r>
              <a:rPr lang="en-US" sz="1800" spc="-160" dirty="0">
                <a:effectLst/>
                <a:latin typeface="Trebuchet MS" panose="020B0603020202020204" pitchFamily="34" charset="0"/>
                <a:ea typeface="Trebuchet MS" panose="020B0603020202020204" pitchFamily="34" charset="0"/>
                <a:cs typeface="Trebuchet MS" panose="020B0603020202020204" pitchFamily="34" charset="0"/>
              </a:rPr>
              <a:t> </a:t>
            </a:r>
            <a:r>
              <a:rPr lang="en-US" sz="1800" dirty="0">
                <a:effectLst/>
                <a:latin typeface="Trebuchet MS" panose="020B0603020202020204" pitchFamily="34" charset="0"/>
                <a:ea typeface="Trebuchet MS" panose="020B0603020202020204" pitchFamily="34" charset="0"/>
                <a:cs typeface="Trebuchet MS" panose="020B0603020202020204" pitchFamily="34" charset="0"/>
              </a:rPr>
              <a:t>Things (</a:t>
            </a:r>
            <a:r>
              <a:rPr lang="en-US" sz="1800" dirty="0" err="1">
                <a:effectLst/>
                <a:latin typeface="Trebuchet MS" panose="020B0603020202020204" pitchFamily="34" charset="0"/>
                <a:ea typeface="Trebuchet MS" panose="020B0603020202020204" pitchFamily="34" charset="0"/>
                <a:cs typeface="Trebuchet MS" panose="020B0603020202020204" pitchFamily="34" charset="0"/>
              </a:rPr>
              <a:t>Domb</a:t>
            </a:r>
            <a:r>
              <a:rPr lang="en-US" sz="1800" dirty="0">
                <a:effectLst/>
                <a:latin typeface="Trebuchet MS" panose="020B0603020202020204" pitchFamily="34" charset="0"/>
                <a:ea typeface="Trebuchet MS" panose="020B0603020202020204" pitchFamily="34" charset="0"/>
                <a:cs typeface="Trebuchet MS" panose="020B0603020202020204" pitchFamily="34" charset="0"/>
              </a:rPr>
              <a:t>,</a:t>
            </a:r>
            <a:r>
              <a:rPr lang="en-US" sz="1800" spc="-110" dirty="0">
                <a:effectLst/>
                <a:latin typeface="Trebuchet MS" panose="020B0603020202020204" pitchFamily="34" charset="0"/>
                <a:ea typeface="Trebuchet MS" panose="020B0603020202020204" pitchFamily="34" charset="0"/>
                <a:cs typeface="Trebuchet MS" panose="020B0603020202020204" pitchFamily="34" charset="0"/>
              </a:rPr>
              <a:t> </a:t>
            </a:r>
            <a:r>
              <a:rPr lang="en-US" sz="1800" dirty="0">
                <a:effectLst/>
                <a:latin typeface="Trebuchet MS" panose="020B0603020202020204" pitchFamily="34" charset="0"/>
                <a:ea typeface="Trebuchet MS" panose="020B0603020202020204" pitchFamily="34" charset="0"/>
                <a:cs typeface="Trebuchet MS" panose="020B0603020202020204" pitchFamily="34" charset="0"/>
              </a:rPr>
              <a:t>2019)</a:t>
            </a:r>
          </a:p>
          <a:p>
            <a:pPr marL="534670" marR="4342765" indent="-40005">
              <a:lnSpc>
                <a:spcPct val="17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Trebuchet MS" panose="020B0603020202020204" pitchFamily="34" charset="0"/>
                <a:ea typeface="Trebuchet MS" panose="020B0603020202020204" pitchFamily="34" charset="0"/>
                <a:cs typeface="Trebuchet MS" panose="020B0603020202020204" pitchFamily="34" charset="0"/>
              </a:rPr>
              <a:t>industrial</a:t>
            </a:r>
            <a:r>
              <a:rPr lang="en-US" sz="1800" spc="-240" dirty="0">
                <a:effectLst/>
                <a:latin typeface="Trebuchet MS" panose="020B0603020202020204" pitchFamily="34" charset="0"/>
                <a:ea typeface="Trebuchet MS" panose="020B0603020202020204" pitchFamily="34" charset="0"/>
                <a:cs typeface="Trebuchet MS" panose="020B0603020202020204" pitchFamily="34" charset="0"/>
              </a:rPr>
              <a:t> </a:t>
            </a:r>
            <a:r>
              <a:rPr lang="en-US" sz="1800" dirty="0">
                <a:effectLst/>
                <a:latin typeface="Trebuchet MS" panose="020B0603020202020204" pitchFamily="34" charset="0"/>
                <a:ea typeface="Trebuchet MS" panose="020B0603020202020204" pitchFamily="34" charset="0"/>
                <a:cs typeface="Trebuchet MS" panose="020B0603020202020204" pitchFamily="34" charset="0"/>
              </a:rPr>
              <a:t>automation</a:t>
            </a:r>
            <a:r>
              <a:rPr lang="en-US" sz="1800" spc="-240" dirty="0">
                <a:effectLst/>
                <a:latin typeface="Trebuchet MS" panose="020B0603020202020204" pitchFamily="34" charset="0"/>
                <a:ea typeface="Trebuchet MS" panose="020B0603020202020204" pitchFamily="34" charset="0"/>
                <a:cs typeface="Trebuchet MS" panose="020B0603020202020204" pitchFamily="34" charset="0"/>
              </a:rPr>
              <a:t> </a:t>
            </a:r>
            <a:r>
              <a:rPr lang="en-US" sz="1800" dirty="0">
                <a:effectLst/>
                <a:latin typeface="Trebuchet MS" panose="020B0603020202020204" pitchFamily="34" charset="0"/>
                <a:ea typeface="Trebuchet MS" panose="020B0603020202020204" pitchFamily="34" charset="0"/>
                <a:cs typeface="Trebuchet MS" panose="020B0603020202020204" pitchFamily="34" charset="0"/>
              </a:rPr>
              <a:t>hands</a:t>
            </a:r>
            <a:r>
              <a:rPr lang="en-US" sz="1800" spc="-230" dirty="0">
                <a:effectLst/>
                <a:latin typeface="Trebuchet MS" panose="020B0603020202020204" pitchFamily="34" charset="0"/>
                <a:ea typeface="Trebuchet MS" panose="020B0603020202020204" pitchFamily="34" charset="0"/>
                <a:cs typeface="Trebuchet MS" panose="020B0603020202020204" pitchFamily="34" charset="0"/>
              </a:rPr>
              <a:t> </a:t>
            </a:r>
            <a:r>
              <a:rPr lang="en-US" sz="1800" dirty="0">
                <a:effectLst/>
                <a:latin typeface="Trebuchet MS" panose="020B0603020202020204" pitchFamily="34" charset="0"/>
                <a:ea typeface="Trebuchet MS" panose="020B0603020202020204" pitchFamily="34" charset="0"/>
                <a:cs typeface="Trebuchet MS" panose="020B0603020202020204" pitchFamily="34" charset="0"/>
              </a:rPr>
              <a:t>on (lamb,</a:t>
            </a:r>
            <a:r>
              <a:rPr lang="en-US" sz="1800" spc="-125" dirty="0">
                <a:effectLst/>
                <a:latin typeface="Trebuchet MS" panose="020B0603020202020204" pitchFamily="34" charset="0"/>
                <a:ea typeface="Trebuchet MS" panose="020B0603020202020204" pitchFamily="34" charset="0"/>
                <a:cs typeface="Trebuchet MS" panose="020B0603020202020204" pitchFamily="34" charset="0"/>
              </a:rPr>
              <a:t> </a:t>
            </a:r>
            <a:r>
              <a:rPr lang="en-US" sz="1800" dirty="0">
                <a:effectLst/>
                <a:latin typeface="Trebuchet MS" panose="020B0603020202020204" pitchFamily="34" charset="0"/>
                <a:ea typeface="Trebuchet MS" panose="020B0603020202020204" pitchFamily="34" charset="0"/>
                <a:cs typeface="Trebuchet MS" panose="020B0603020202020204" pitchFamily="34" charset="0"/>
              </a:rPr>
              <a:t>2013)</a:t>
            </a:r>
          </a:p>
          <a:p>
            <a:pPr marL="495300" marR="775335">
              <a:lnSpc>
                <a:spcPct val="17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Trebuchet MS" panose="020B0603020202020204" pitchFamily="34" charset="0"/>
                <a:ea typeface="Trebuchet MS" panose="020B0603020202020204" pitchFamily="34" charset="0"/>
                <a:cs typeface="Trebuchet MS" panose="020B0603020202020204" pitchFamily="34" charset="0"/>
              </a:rPr>
              <a:t>internet-of-things (</a:t>
            </a:r>
            <a:r>
              <a:rPr lang="en-US" sz="1800" dirty="0" err="1">
                <a:effectLst/>
                <a:latin typeface="Trebuchet MS" panose="020B0603020202020204" pitchFamily="34" charset="0"/>
                <a:ea typeface="Trebuchet MS" panose="020B0603020202020204" pitchFamily="34" charset="0"/>
                <a:cs typeface="Trebuchet MS" panose="020B0603020202020204" pitchFamily="34" charset="0"/>
              </a:rPr>
              <a:t>iot</a:t>
            </a:r>
            <a:r>
              <a:rPr lang="en-US" sz="1800" dirty="0">
                <a:effectLst/>
                <a:latin typeface="Trebuchet MS" panose="020B0603020202020204" pitchFamily="34" charset="0"/>
                <a:ea typeface="Trebuchet MS" panose="020B0603020202020204" pitchFamily="34" charset="0"/>
                <a:cs typeface="Trebuchet MS" panose="020B0603020202020204" pitchFamily="34" charset="0"/>
              </a:rPr>
              <a:t>) systems architectures algorithms methodologies (</a:t>
            </a:r>
            <a:r>
              <a:rPr lang="en-US" sz="1800" dirty="0" err="1">
                <a:effectLst/>
                <a:latin typeface="Trebuchet MS" panose="020B0603020202020204" pitchFamily="34" charset="0"/>
                <a:ea typeface="Trebuchet MS" panose="020B0603020202020204" pitchFamily="34" charset="0"/>
                <a:cs typeface="Trebuchet MS" panose="020B0603020202020204" pitchFamily="34" charset="0"/>
              </a:rPr>
              <a:t>Serpanos</a:t>
            </a:r>
            <a:r>
              <a:rPr lang="en-US" sz="1800" dirty="0">
                <a:effectLst/>
                <a:latin typeface="Trebuchet MS" panose="020B0603020202020204" pitchFamily="34" charset="0"/>
                <a:ea typeface="Trebuchet MS" panose="020B0603020202020204" pitchFamily="34" charset="0"/>
                <a:cs typeface="Trebuchet MS" panose="020B0603020202020204" pitchFamily="34" charset="0"/>
              </a:rPr>
              <a:t>, </a:t>
            </a:r>
            <a:r>
              <a:rPr lang="en-US" sz="1800" dirty="0" err="1">
                <a:effectLst/>
                <a:latin typeface="Trebuchet MS" panose="020B0603020202020204" pitchFamily="34" charset="0"/>
                <a:ea typeface="Trebuchet MS" panose="020B0603020202020204" pitchFamily="34" charset="0"/>
                <a:cs typeface="Trebuchet MS" panose="020B0603020202020204" pitchFamily="34" charset="0"/>
              </a:rPr>
              <a:t>Dimitrios</a:t>
            </a:r>
            <a:r>
              <a:rPr lang="en-US" sz="1800" dirty="0">
                <a:effectLst/>
                <a:latin typeface="Trebuchet MS" panose="020B0603020202020204" pitchFamily="34" charset="0"/>
                <a:ea typeface="Trebuchet MS" panose="020B0603020202020204" pitchFamily="34" charset="0"/>
                <a:cs typeface="Trebuchet MS" panose="020B0603020202020204" pitchFamily="34" charset="0"/>
              </a:rPr>
              <a:t>, Wolf, Marilyn Claire,2017)</a:t>
            </a:r>
          </a:p>
          <a:p>
            <a:pPr marL="495300" marR="2572385">
              <a:lnSpc>
                <a:spcPct val="17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Trebuchet MS" panose="020B0603020202020204" pitchFamily="34" charset="0"/>
                <a:ea typeface="Trebuchet MS" panose="020B0603020202020204" pitchFamily="34" charset="0"/>
                <a:cs typeface="Trebuchet MS" panose="020B0603020202020204" pitchFamily="34" charset="0"/>
              </a:rPr>
              <a:t>Designing</a:t>
            </a:r>
            <a:r>
              <a:rPr lang="en-US" sz="1800" spc="-205" dirty="0">
                <a:effectLst/>
                <a:latin typeface="Trebuchet MS" panose="020B0603020202020204" pitchFamily="34" charset="0"/>
                <a:ea typeface="Trebuchet MS" panose="020B0603020202020204" pitchFamily="34" charset="0"/>
                <a:cs typeface="Trebuchet MS" panose="020B0603020202020204" pitchFamily="34" charset="0"/>
              </a:rPr>
              <a:t> </a:t>
            </a:r>
            <a:r>
              <a:rPr lang="en-US" sz="1800" dirty="0">
                <a:effectLst/>
                <a:latin typeface="Trebuchet MS" panose="020B0603020202020204" pitchFamily="34" charset="0"/>
                <a:ea typeface="Trebuchet MS" panose="020B0603020202020204" pitchFamily="34" charset="0"/>
                <a:cs typeface="Trebuchet MS" panose="020B0603020202020204" pitchFamily="34" charset="0"/>
              </a:rPr>
              <a:t>the</a:t>
            </a:r>
            <a:r>
              <a:rPr lang="en-US" sz="1800" spc="-200" dirty="0">
                <a:effectLst/>
                <a:latin typeface="Trebuchet MS" panose="020B0603020202020204" pitchFamily="34" charset="0"/>
                <a:ea typeface="Trebuchet MS" panose="020B0603020202020204" pitchFamily="34" charset="0"/>
                <a:cs typeface="Trebuchet MS" panose="020B0603020202020204" pitchFamily="34" charset="0"/>
              </a:rPr>
              <a:t> </a:t>
            </a:r>
            <a:r>
              <a:rPr lang="en-US" sz="1800" dirty="0">
                <a:effectLst/>
                <a:latin typeface="Trebuchet MS" panose="020B0603020202020204" pitchFamily="34" charset="0"/>
                <a:ea typeface="Trebuchet MS" panose="020B0603020202020204" pitchFamily="34" charset="0"/>
                <a:cs typeface="Trebuchet MS" panose="020B0603020202020204" pitchFamily="34" charset="0"/>
              </a:rPr>
              <a:t>Internet</a:t>
            </a:r>
            <a:r>
              <a:rPr lang="en-US" sz="1800" spc="-205" dirty="0">
                <a:effectLst/>
                <a:latin typeface="Trebuchet MS" panose="020B0603020202020204" pitchFamily="34" charset="0"/>
                <a:ea typeface="Trebuchet MS" panose="020B0603020202020204" pitchFamily="34" charset="0"/>
                <a:cs typeface="Trebuchet MS" panose="020B0603020202020204" pitchFamily="34" charset="0"/>
              </a:rPr>
              <a:t> </a:t>
            </a:r>
            <a:r>
              <a:rPr lang="en-US" sz="1800" dirty="0">
                <a:effectLst/>
                <a:latin typeface="Trebuchet MS" panose="020B0603020202020204" pitchFamily="34" charset="0"/>
                <a:ea typeface="Trebuchet MS" panose="020B0603020202020204" pitchFamily="34" charset="0"/>
                <a:cs typeface="Trebuchet MS" panose="020B0603020202020204" pitchFamily="34" charset="0"/>
              </a:rPr>
              <a:t>of</a:t>
            </a:r>
            <a:r>
              <a:rPr lang="en-US" sz="1800" spc="-200" dirty="0">
                <a:effectLst/>
                <a:latin typeface="Trebuchet MS" panose="020B0603020202020204" pitchFamily="34" charset="0"/>
                <a:ea typeface="Trebuchet MS" panose="020B0603020202020204" pitchFamily="34" charset="0"/>
                <a:cs typeface="Trebuchet MS" panose="020B0603020202020204" pitchFamily="34" charset="0"/>
              </a:rPr>
              <a:t> </a:t>
            </a:r>
            <a:r>
              <a:rPr lang="en-US" sz="1800" dirty="0">
                <a:effectLst/>
                <a:latin typeface="Trebuchet MS" panose="020B0603020202020204" pitchFamily="34" charset="0"/>
                <a:ea typeface="Trebuchet MS" panose="020B0603020202020204" pitchFamily="34" charset="0"/>
                <a:cs typeface="Trebuchet MS" panose="020B0603020202020204" pitchFamily="34" charset="0"/>
              </a:rPr>
              <a:t>Things</a:t>
            </a:r>
            <a:r>
              <a:rPr lang="en-US" sz="1800" spc="-180" dirty="0">
                <a:effectLst/>
                <a:latin typeface="Trebuchet MS" panose="020B0603020202020204" pitchFamily="34" charset="0"/>
                <a:ea typeface="Trebuchet MS" panose="020B0603020202020204" pitchFamily="34" charset="0"/>
                <a:cs typeface="Trebuchet MS" panose="020B0603020202020204" pitchFamily="34" charset="0"/>
              </a:rPr>
              <a:t> </a:t>
            </a:r>
            <a:r>
              <a:rPr lang="en-US" sz="1800" dirty="0">
                <a:effectLst/>
                <a:latin typeface="Trebuchet MS" panose="020B0603020202020204" pitchFamily="34" charset="0"/>
                <a:ea typeface="Trebuchet MS" panose="020B0603020202020204" pitchFamily="34" charset="0"/>
                <a:cs typeface="Trebuchet MS" panose="020B0603020202020204" pitchFamily="34" charset="0"/>
              </a:rPr>
              <a:t>(Adrian</a:t>
            </a:r>
            <a:r>
              <a:rPr lang="en-US" sz="1800" spc="-205" dirty="0">
                <a:effectLst/>
                <a:latin typeface="Trebuchet MS" panose="020B0603020202020204" pitchFamily="34" charset="0"/>
                <a:ea typeface="Trebuchet MS" panose="020B0603020202020204" pitchFamily="34" charset="0"/>
                <a:cs typeface="Trebuchet MS" panose="020B0603020202020204" pitchFamily="34" charset="0"/>
              </a:rPr>
              <a:t> </a:t>
            </a:r>
            <a:r>
              <a:rPr lang="en-US" sz="1800" dirty="0">
                <a:effectLst/>
                <a:latin typeface="Trebuchet MS" panose="020B0603020202020204" pitchFamily="34" charset="0"/>
                <a:ea typeface="Trebuchet MS" panose="020B0603020202020204" pitchFamily="34" charset="0"/>
                <a:cs typeface="Trebuchet MS" panose="020B0603020202020204" pitchFamily="34" charset="0"/>
              </a:rPr>
              <a:t>McEwen,</a:t>
            </a:r>
            <a:r>
              <a:rPr lang="en-US" sz="1800" spc="-195" dirty="0">
                <a:effectLst/>
                <a:latin typeface="Trebuchet MS" panose="020B0603020202020204" pitchFamily="34" charset="0"/>
                <a:ea typeface="Trebuchet MS" panose="020B0603020202020204" pitchFamily="34" charset="0"/>
                <a:cs typeface="Trebuchet MS" panose="020B0603020202020204" pitchFamily="34" charset="0"/>
              </a:rPr>
              <a:t> </a:t>
            </a:r>
            <a:r>
              <a:rPr lang="en-US" sz="1800" dirty="0">
                <a:effectLst/>
                <a:latin typeface="Trebuchet MS" panose="020B0603020202020204" pitchFamily="34" charset="0"/>
                <a:ea typeface="Trebuchet MS" panose="020B0603020202020204" pitchFamily="34" charset="0"/>
                <a:cs typeface="Trebuchet MS" panose="020B0603020202020204" pitchFamily="34" charset="0"/>
              </a:rPr>
              <a:t>2013) </a:t>
            </a:r>
            <a:r>
              <a:rPr lang="en-US" sz="1800" dirty="0" err="1">
                <a:effectLst/>
                <a:latin typeface="Trebuchet MS" panose="020B0603020202020204" pitchFamily="34" charset="0"/>
                <a:ea typeface="Trebuchet MS" panose="020B0603020202020204" pitchFamily="34" charset="0"/>
                <a:cs typeface="Trebuchet MS" panose="020B0603020202020204" pitchFamily="34" charset="0"/>
              </a:rPr>
              <a:t>Kolban's</a:t>
            </a:r>
            <a:r>
              <a:rPr lang="en-US" sz="1800" spc="-155" dirty="0">
                <a:effectLst/>
                <a:latin typeface="Trebuchet MS" panose="020B0603020202020204" pitchFamily="34" charset="0"/>
                <a:ea typeface="Trebuchet MS" panose="020B0603020202020204" pitchFamily="34" charset="0"/>
                <a:cs typeface="Trebuchet MS" panose="020B0603020202020204" pitchFamily="34" charset="0"/>
              </a:rPr>
              <a:t> </a:t>
            </a:r>
            <a:r>
              <a:rPr lang="en-US" sz="1800" dirty="0">
                <a:effectLst/>
                <a:latin typeface="Trebuchet MS" panose="020B0603020202020204" pitchFamily="34" charset="0"/>
                <a:ea typeface="Trebuchet MS" panose="020B0603020202020204" pitchFamily="34" charset="0"/>
                <a:cs typeface="Trebuchet MS" panose="020B0603020202020204" pitchFamily="34" charset="0"/>
              </a:rPr>
              <a:t>Book</a:t>
            </a:r>
            <a:r>
              <a:rPr lang="en-US" sz="1800" spc="-170" dirty="0">
                <a:effectLst/>
                <a:latin typeface="Trebuchet MS" panose="020B0603020202020204" pitchFamily="34" charset="0"/>
                <a:ea typeface="Trebuchet MS" panose="020B0603020202020204" pitchFamily="34" charset="0"/>
                <a:cs typeface="Trebuchet MS" panose="020B0603020202020204" pitchFamily="34" charset="0"/>
              </a:rPr>
              <a:t> </a:t>
            </a:r>
            <a:r>
              <a:rPr lang="en-US" sz="1800" dirty="0">
                <a:effectLst/>
                <a:latin typeface="Trebuchet MS" panose="020B0603020202020204" pitchFamily="34" charset="0"/>
                <a:ea typeface="Trebuchet MS" panose="020B0603020202020204" pitchFamily="34" charset="0"/>
                <a:cs typeface="Trebuchet MS" panose="020B0603020202020204" pitchFamily="34" charset="0"/>
              </a:rPr>
              <a:t>on</a:t>
            </a:r>
            <a:r>
              <a:rPr lang="en-US" sz="1800" spc="-150" dirty="0">
                <a:effectLst/>
                <a:latin typeface="Trebuchet MS" panose="020B0603020202020204" pitchFamily="34" charset="0"/>
                <a:ea typeface="Trebuchet MS" panose="020B0603020202020204" pitchFamily="34" charset="0"/>
                <a:cs typeface="Trebuchet MS" panose="020B0603020202020204" pitchFamily="34" charset="0"/>
              </a:rPr>
              <a:t> </a:t>
            </a:r>
            <a:r>
              <a:rPr lang="en-US" sz="1800" dirty="0">
                <a:effectLst/>
                <a:latin typeface="Trebuchet MS" panose="020B0603020202020204" pitchFamily="34" charset="0"/>
                <a:ea typeface="Trebuchet MS" panose="020B0603020202020204" pitchFamily="34" charset="0"/>
                <a:cs typeface="Trebuchet MS" panose="020B0603020202020204" pitchFamily="34" charset="0"/>
              </a:rPr>
              <a:t>ESP8266</a:t>
            </a:r>
            <a:r>
              <a:rPr lang="en-US" sz="1800" spc="-145" dirty="0">
                <a:effectLst/>
                <a:latin typeface="Trebuchet MS" panose="020B0603020202020204" pitchFamily="34" charset="0"/>
                <a:ea typeface="Trebuchet MS" panose="020B0603020202020204" pitchFamily="34" charset="0"/>
                <a:cs typeface="Trebuchet MS" panose="020B0603020202020204" pitchFamily="34" charset="0"/>
              </a:rPr>
              <a:t> </a:t>
            </a:r>
            <a:r>
              <a:rPr lang="en-US" sz="1800" dirty="0">
                <a:effectLst/>
                <a:latin typeface="Trebuchet MS" panose="020B0603020202020204" pitchFamily="34" charset="0"/>
                <a:ea typeface="Trebuchet MS" panose="020B0603020202020204" pitchFamily="34" charset="0"/>
                <a:cs typeface="Trebuchet MS" panose="020B0603020202020204" pitchFamily="34" charset="0"/>
              </a:rPr>
              <a:t>(</a:t>
            </a:r>
            <a:r>
              <a:rPr lang="en-US" sz="1800" dirty="0" err="1">
                <a:effectLst/>
                <a:latin typeface="Trebuchet MS" panose="020B0603020202020204" pitchFamily="34" charset="0"/>
                <a:ea typeface="Trebuchet MS" panose="020B0603020202020204" pitchFamily="34" charset="0"/>
                <a:cs typeface="Trebuchet MS" panose="020B0603020202020204" pitchFamily="34" charset="0"/>
              </a:rPr>
              <a:t>Kolban</a:t>
            </a:r>
            <a:r>
              <a:rPr lang="en-US" sz="1800" dirty="0">
                <a:effectLst/>
                <a:latin typeface="Trebuchet MS" panose="020B0603020202020204" pitchFamily="34" charset="0"/>
                <a:ea typeface="Trebuchet MS" panose="020B0603020202020204" pitchFamily="34" charset="0"/>
                <a:cs typeface="Trebuchet MS" panose="020B0603020202020204" pitchFamily="34" charset="0"/>
              </a:rPr>
              <a:t>,</a:t>
            </a:r>
            <a:r>
              <a:rPr lang="en-US" sz="1800" spc="-150" dirty="0">
                <a:effectLst/>
                <a:latin typeface="Trebuchet MS" panose="020B0603020202020204" pitchFamily="34" charset="0"/>
                <a:ea typeface="Trebuchet MS" panose="020B0603020202020204" pitchFamily="34" charset="0"/>
                <a:cs typeface="Trebuchet MS" panose="020B0603020202020204" pitchFamily="34" charset="0"/>
              </a:rPr>
              <a:t> </a:t>
            </a:r>
            <a:r>
              <a:rPr lang="en-US" sz="1800" dirty="0">
                <a:effectLst/>
                <a:latin typeface="Trebuchet MS" panose="020B0603020202020204" pitchFamily="34" charset="0"/>
                <a:ea typeface="Trebuchet MS" panose="020B0603020202020204" pitchFamily="34" charset="0"/>
                <a:cs typeface="Trebuchet MS" panose="020B0603020202020204" pitchFamily="34" charset="0"/>
              </a:rPr>
              <a:t>2016)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5743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3" name="Rectangle 1127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1266" name="Picture 2" descr="Improving Electric Turbines for Sustainability By Angela Jane">
            <a:extLst>
              <a:ext uri="{FF2B5EF4-FFF2-40B4-BE49-F238E27FC236}">
                <a16:creationId xmlns:a16="http://schemas.microsoft.com/office/drawing/2014/main" id="{759A4766-34AD-DFE2-CC4B-A518665B53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35" b="6680"/>
          <a:stretch/>
        </p:blipFill>
        <p:spPr bwMode="auto">
          <a:xfrm>
            <a:off x="838199" y="735153"/>
            <a:ext cx="10515602" cy="5387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47001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CD3C1BD2-AD58-9A78-D1D0-C478CDBE6E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2ED4027-B90D-092C-9ECD-E1D80C17BDE4}"/>
              </a:ext>
            </a:extLst>
          </p:cNvPr>
          <p:cNvSpPr txBox="1"/>
          <p:nvPr/>
        </p:nvSpPr>
        <p:spPr>
          <a:xfrm>
            <a:off x="4497951" y="0"/>
            <a:ext cx="7423355" cy="57246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600" b="1" dirty="0">
                <a:latin typeface="Abadi" panose="020B0604020104020204" pitchFamily="34" charset="0"/>
              </a:rPr>
              <a:t>Content</a:t>
            </a:r>
            <a:r>
              <a:rPr lang="en-US" sz="3200" b="1" dirty="0">
                <a:latin typeface="Abadi" panose="020B0604020104020204" pitchFamily="34" charset="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sz="2800" b="1" dirty="0">
                <a:latin typeface="Abadi" panose="020B0604020104020204" pitchFamily="34" charset="0"/>
              </a:rPr>
              <a:t>1-IOT general idea</a:t>
            </a:r>
          </a:p>
          <a:p>
            <a:pPr>
              <a:lnSpc>
                <a:spcPct val="150000"/>
              </a:lnSpc>
            </a:pPr>
            <a:r>
              <a:rPr lang="en-US" sz="2800" b="1" dirty="0">
                <a:latin typeface="Abadi" panose="020B0604020104020204" pitchFamily="34" charset="0"/>
              </a:rPr>
              <a:t>2-Benefits of IOT</a:t>
            </a:r>
          </a:p>
          <a:p>
            <a:pPr>
              <a:lnSpc>
                <a:spcPct val="150000"/>
              </a:lnSpc>
            </a:pPr>
            <a:r>
              <a:rPr lang="en-US" sz="2800" b="1" dirty="0">
                <a:latin typeface="Abadi" panose="020B0604020104020204" pitchFamily="34" charset="0"/>
              </a:rPr>
              <a:t>3-Esp pinouts</a:t>
            </a:r>
          </a:p>
          <a:p>
            <a:pPr>
              <a:lnSpc>
                <a:spcPct val="150000"/>
              </a:lnSpc>
            </a:pPr>
            <a:r>
              <a:rPr lang="en-US" sz="2800" b="1" dirty="0">
                <a:latin typeface="Abadi" panose="020B0604020104020204" pitchFamily="34" charset="0"/>
              </a:rPr>
              <a:t>4-comparison with Arduino</a:t>
            </a:r>
          </a:p>
          <a:p>
            <a:pPr>
              <a:lnSpc>
                <a:spcPct val="150000"/>
              </a:lnSpc>
            </a:pPr>
            <a:r>
              <a:rPr lang="en-US" sz="2800" b="1" dirty="0">
                <a:latin typeface="Abadi" panose="020B0604020104020204" pitchFamily="34" charset="0"/>
              </a:rPr>
              <a:t>5-Software And Applications</a:t>
            </a:r>
          </a:p>
          <a:p>
            <a:pPr>
              <a:lnSpc>
                <a:spcPct val="150000"/>
              </a:lnSpc>
            </a:pPr>
            <a:r>
              <a:rPr lang="en-US" sz="2800" b="1" dirty="0">
                <a:latin typeface="Abadi" panose="020B0604020104020204" pitchFamily="34" charset="0"/>
              </a:rPr>
              <a:t>6-Programming </a:t>
            </a:r>
          </a:p>
          <a:p>
            <a:pPr>
              <a:lnSpc>
                <a:spcPct val="150000"/>
              </a:lnSpc>
            </a:pPr>
            <a:r>
              <a:rPr lang="en-US" sz="2800" b="1" dirty="0">
                <a:latin typeface="Abadi" panose="020B0604020104020204" pitchFamily="34" charset="0"/>
              </a:rPr>
              <a:t>7-Diagrams and Video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56040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uture of IoT Using Machine Learning">
            <a:extLst>
              <a:ext uri="{FF2B5EF4-FFF2-40B4-BE49-F238E27FC236}">
                <a16:creationId xmlns:a16="http://schemas.microsoft.com/office/drawing/2014/main" id="{46880D24-5EFB-F5BD-F79A-AB2417B936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 bwMode="auto">
          <a:xfrm>
            <a:off x="20" y="1282"/>
            <a:ext cx="12191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81775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The benefits - CENSIS">
            <a:extLst>
              <a:ext uri="{FF2B5EF4-FFF2-40B4-BE49-F238E27FC236}">
                <a16:creationId xmlns:a16="http://schemas.microsoft.com/office/drawing/2014/main" id="{46BF624D-0E12-5D45-54E0-6AA24F910A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8039" y="122903"/>
            <a:ext cx="11375922" cy="6612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10752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0" name="Picture 8" descr="Use the GPIO pins of the ESP32 – uPesy">
            <a:extLst>
              <a:ext uri="{FF2B5EF4-FFF2-40B4-BE49-F238E27FC236}">
                <a16:creationId xmlns:a16="http://schemas.microsoft.com/office/drawing/2014/main" id="{53EB3F15-6EC7-1E55-8451-252552329B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5" r="2105" b="-1"/>
          <a:stretch/>
        </p:blipFill>
        <p:spPr bwMode="auto">
          <a:xfrm>
            <a:off x="390525" y="338138"/>
            <a:ext cx="11372850" cy="6181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86996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2" name="Picture 6" descr="Pinout Archives - Mechatronics Blog">
            <a:extLst>
              <a:ext uri="{FF2B5EF4-FFF2-40B4-BE49-F238E27FC236}">
                <a16:creationId xmlns:a16="http://schemas.microsoft.com/office/drawing/2014/main" id="{8457CB41-7DFF-FC3C-E048-1E66C574FA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42625" y="1220258"/>
            <a:ext cx="4684244" cy="5571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24EC0EF-602C-F228-BC8E-0B9E9A196B9A}"/>
              </a:ext>
            </a:extLst>
          </p:cNvPr>
          <p:cNvSpPr txBox="1"/>
          <p:nvPr/>
        </p:nvSpPr>
        <p:spPr>
          <a:xfrm>
            <a:off x="3585501" y="355805"/>
            <a:ext cx="81809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Abadi" panose="020B0604020104020204" pitchFamily="34" charset="0"/>
              </a:rPr>
              <a:t>ESP8266 Full pinout</a:t>
            </a:r>
          </a:p>
        </p:txBody>
      </p:sp>
    </p:spTree>
    <p:extLst>
      <p:ext uri="{BB962C8B-B14F-4D97-AF65-F5344CB8AC3E}">
        <p14:creationId xmlns:p14="http://schemas.microsoft.com/office/powerpoint/2010/main" val="12153599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What Are the Advantages of EPP32 Over Arduino UNO?">
            <a:extLst>
              <a:ext uri="{FF2B5EF4-FFF2-40B4-BE49-F238E27FC236}">
                <a16:creationId xmlns:a16="http://schemas.microsoft.com/office/drawing/2014/main" id="{F77C1404-5ABB-1CDE-B157-C1C20EEF9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-10844"/>
            <a:ext cx="12192000" cy="686884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82793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7B98162-479C-A429-73F2-E1D55F38CD3A}"/>
              </a:ext>
            </a:extLst>
          </p:cNvPr>
          <p:cNvSpPr txBox="1"/>
          <p:nvPr/>
        </p:nvSpPr>
        <p:spPr>
          <a:xfrm>
            <a:off x="3052762" y="31604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latin typeface="Abadi" panose="020B0604020104020204" pitchFamily="34" charset="0"/>
              </a:rPr>
              <a:t>Software and application for Esp32</a:t>
            </a:r>
          </a:p>
        </p:txBody>
      </p:sp>
      <p:pic>
        <p:nvPicPr>
          <p:cNvPr id="7170" name="Picture 2" descr="Arduino IDE Reviews 2022: Details, Pricing, &amp; Features | G2">
            <a:extLst>
              <a:ext uri="{FF2B5EF4-FFF2-40B4-BE49-F238E27FC236}">
                <a16:creationId xmlns:a16="http://schemas.microsoft.com/office/drawing/2014/main" id="{6B9EF219-BE8B-6DE3-5473-8741A124EC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39413" y="3856982"/>
            <a:ext cx="4116088" cy="2646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WIFI-TELSYS10MBPS">
            <a:extLst>
              <a:ext uri="{FF2B5EF4-FFF2-40B4-BE49-F238E27FC236}">
                <a16:creationId xmlns:a16="http://schemas.microsoft.com/office/drawing/2014/main" id="{878604AF-844A-B8BB-5B77-9DB92A289A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2900" y="414817"/>
            <a:ext cx="1939249" cy="1939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7C92572-7107-6298-0A8F-EC65F1FB37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8762" y="1137166"/>
            <a:ext cx="2857500" cy="277177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7180" name="Picture 12" descr="Esp32devkit GIF - Esp32devkit Esp32 - Discover &amp; Share GIFs">
            <a:extLst>
              <a:ext uri="{FF2B5EF4-FFF2-40B4-BE49-F238E27FC236}">
                <a16:creationId xmlns:a16="http://schemas.microsoft.com/office/drawing/2014/main" id="{E66B6DDD-508D-461F-1F00-930B9D826B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1298" y="3429000"/>
            <a:ext cx="2823683" cy="158761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2E72311-82C7-D2C6-6397-AD2C2ACADBD7}"/>
              </a:ext>
            </a:extLst>
          </p:cNvPr>
          <p:cNvSpPr txBox="1"/>
          <p:nvPr/>
        </p:nvSpPr>
        <p:spPr>
          <a:xfrm>
            <a:off x="10220324" y="4215423"/>
            <a:ext cx="7143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+</a:t>
            </a:r>
          </a:p>
        </p:txBody>
      </p:sp>
      <p:pic>
        <p:nvPicPr>
          <p:cNvPr id="7184" name="Picture 16" descr="Mobile Phone Smartphone Free Photo - Cell Phone Icon With Color, HD Png  Download - kindpng">
            <a:extLst>
              <a:ext uri="{FF2B5EF4-FFF2-40B4-BE49-F238E27FC236}">
                <a16:creationId xmlns:a16="http://schemas.microsoft.com/office/drawing/2014/main" id="{E5F2DCA1-FD0C-8FBA-2B63-E5F56D5F75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7496" y="2964388"/>
            <a:ext cx="1349375" cy="191564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A7EB8A8-1602-503E-520B-442A4A73F9FA}"/>
              </a:ext>
            </a:extLst>
          </p:cNvPr>
          <p:cNvCxnSpPr>
            <a:cxnSpLocks/>
          </p:cNvCxnSpPr>
          <p:nvPr/>
        </p:nvCxnSpPr>
        <p:spPr>
          <a:xfrm flipH="1">
            <a:off x="8056017" y="2850088"/>
            <a:ext cx="885776" cy="578912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31CBA61-62C4-E3A9-EBF2-7A052B5B6524}"/>
              </a:ext>
            </a:extLst>
          </p:cNvPr>
          <p:cNvCxnSpPr>
            <a:cxnSpLocks/>
          </p:cNvCxnSpPr>
          <p:nvPr/>
        </p:nvCxnSpPr>
        <p:spPr>
          <a:xfrm flipH="1" flipV="1">
            <a:off x="7931727" y="3922209"/>
            <a:ext cx="1134356" cy="49530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23F8991-413B-3C23-3AE0-42D63E3E1D71}"/>
              </a:ext>
            </a:extLst>
          </p:cNvPr>
          <p:cNvCxnSpPr>
            <a:cxnSpLocks/>
          </p:cNvCxnSpPr>
          <p:nvPr/>
        </p:nvCxnSpPr>
        <p:spPr>
          <a:xfrm>
            <a:off x="5848042" y="1883266"/>
            <a:ext cx="797873" cy="913017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BDCF03B-F05A-3E2F-5B13-77FE126955B0}"/>
              </a:ext>
            </a:extLst>
          </p:cNvPr>
          <p:cNvCxnSpPr>
            <a:cxnSpLocks/>
          </p:cNvCxnSpPr>
          <p:nvPr/>
        </p:nvCxnSpPr>
        <p:spPr>
          <a:xfrm>
            <a:off x="4962525" y="2354066"/>
            <a:ext cx="0" cy="884434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AB191E1-BD1A-1A79-A69A-6FF6B408F2EE}"/>
              </a:ext>
            </a:extLst>
          </p:cNvPr>
          <p:cNvCxnSpPr/>
          <p:nvPr/>
        </p:nvCxnSpPr>
        <p:spPr>
          <a:xfrm flipV="1">
            <a:off x="2952750" y="4495860"/>
            <a:ext cx="923925" cy="26664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A643C94F-4FFB-F1BB-F24A-0E9EFF93C14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1793" y="4527146"/>
            <a:ext cx="2990850" cy="153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6842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 with medium confidence">
            <a:extLst>
              <a:ext uri="{FF2B5EF4-FFF2-40B4-BE49-F238E27FC236}">
                <a16:creationId xmlns:a16="http://schemas.microsoft.com/office/drawing/2014/main" id="{421B8A7C-3A9B-5477-7858-9A52ABA969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768" y="1548630"/>
            <a:ext cx="3572374" cy="39551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122640A-BB1E-0C8E-D4BE-200E48F1877A}"/>
              </a:ext>
            </a:extLst>
          </p:cNvPr>
          <p:cNvSpPr txBox="1"/>
          <p:nvPr/>
        </p:nvSpPr>
        <p:spPr>
          <a:xfrm>
            <a:off x="4267530" y="214791"/>
            <a:ext cx="713422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latin typeface="Abadi" panose="020B0604020104020204" pitchFamily="34" charset="0"/>
              </a:rPr>
              <a:t>Programming of Esp32</a:t>
            </a:r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0E5B308D-FDE8-CD80-05EF-7BD2E96109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5110" y="1561838"/>
            <a:ext cx="3629532" cy="40665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0FB98E00-F4DE-A336-1E1E-E0A4BC1355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6611" y="1561837"/>
            <a:ext cx="3581900" cy="40665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443826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363</TotalTime>
  <Words>166</Words>
  <Application>Microsoft Office PowerPoint</Application>
  <PresentationFormat>Widescreen</PresentationFormat>
  <Paragraphs>32</Paragraphs>
  <Slides>17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Abadi</vt:lpstr>
      <vt:lpstr>Arial</vt:lpstr>
      <vt:lpstr>Calibri</vt:lpstr>
      <vt:lpstr>Calibri Light</vt:lpstr>
      <vt:lpstr>Carlito</vt:lpstr>
      <vt:lpstr>Trebuchet MS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 </dc:creator>
  <cp:lastModifiedBy> </cp:lastModifiedBy>
  <cp:revision>21</cp:revision>
  <dcterms:created xsi:type="dcterms:W3CDTF">2022-06-17T13:16:25Z</dcterms:created>
  <dcterms:modified xsi:type="dcterms:W3CDTF">2022-06-17T20:10:55Z</dcterms:modified>
</cp:coreProperties>
</file>